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599988" cy="12599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8BD519-0578-424E-A719-BDFB0092C97D}" v="2" dt="2025-08-22T04:13:24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382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翔 大井" userId="96fe84bae2d77773" providerId="LiveId" clId="{798BD519-0578-424E-A719-BDFB0092C97D}"/>
    <pc:docChg chg="custSel addSld modSld">
      <pc:chgData name="翔 大井" userId="96fe84bae2d77773" providerId="LiveId" clId="{798BD519-0578-424E-A719-BDFB0092C97D}" dt="2025-08-22T04:12:54.672" v="1" actId="478"/>
      <pc:docMkLst>
        <pc:docMk/>
      </pc:docMkLst>
      <pc:sldChg chg="delSp new mod">
        <pc:chgData name="翔 大井" userId="96fe84bae2d77773" providerId="LiveId" clId="{798BD519-0578-424E-A719-BDFB0092C97D}" dt="2025-08-22T04:12:54.672" v="1" actId="478"/>
        <pc:sldMkLst>
          <pc:docMk/>
          <pc:sldMk cId="1786797187" sldId="256"/>
        </pc:sldMkLst>
        <pc:spChg chg="del">
          <ac:chgData name="翔 大井" userId="96fe84bae2d77773" providerId="LiveId" clId="{798BD519-0578-424E-A719-BDFB0092C97D}" dt="2025-08-22T04:12:54.672" v="1" actId="478"/>
          <ac:spMkLst>
            <pc:docMk/>
            <pc:sldMk cId="1786797187" sldId="256"/>
            <ac:spMk id="2" creationId="{DE7CFB79-58DD-0C00-211D-91894D868C99}"/>
          </ac:spMkLst>
        </pc:spChg>
        <pc:spChg chg="del">
          <ac:chgData name="翔 大井" userId="96fe84bae2d77773" providerId="LiveId" clId="{798BD519-0578-424E-A719-BDFB0092C97D}" dt="2025-08-22T04:12:54.672" v="1" actId="478"/>
          <ac:spMkLst>
            <pc:docMk/>
            <pc:sldMk cId="1786797187" sldId="256"/>
            <ac:spMk id="3" creationId="{F0C6F840-8203-CF9E-05F0-491730B89B3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99" y="2062083"/>
            <a:ext cx="10709990" cy="4386662"/>
          </a:xfrm>
        </p:spPr>
        <p:txBody>
          <a:bodyPr anchor="b"/>
          <a:lstStyle>
            <a:lvl1pPr algn="ctr">
              <a:defRPr sz="826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999" y="6617911"/>
            <a:ext cx="9449991" cy="3042080"/>
          </a:xfrm>
        </p:spPr>
        <p:txBody>
          <a:bodyPr/>
          <a:lstStyle>
            <a:lvl1pPr marL="0" indent="0" algn="ctr">
              <a:buNone/>
              <a:defRPr sz="3307"/>
            </a:lvl1pPr>
            <a:lvl2pPr marL="630022" indent="0" algn="ctr">
              <a:buNone/>
              <a:defRPr sz="2756"/>
            </a:lvl2pPr>
            <a:lvl3pPr marL="1260043" indent="0" algn="ctr">
              <a:buNone/>
              <a:defRPr sz="2480"/>
            </a:lvl3pPr>
            <a:lvl4pPr marL="1890065" indent="0" algn="ctr">
              <a:buNone/>
              <a:defRPr sz="2205"/>
            </a:lvl4pPr>
            <a:lvl5pPr marL="2520086" indent="0" algn="ctr">
              <a:buNone/>
              <a:defRPr sz="2205"/>
            </a:lvl5pPr>
            <a:lvl6pPr marL="3150108" indent="0" algn="ctr">
              <a:buNone/>
              <a:defRPr sz="2205"/>
            </a:lvl6pPr>
            <a:lvl7pPr marL="3780130" indent="0" algn="ctr">
              <a:buNone/>
              <a:defRPr sz="2205"/>
            </a:lvl7pPr>
            <a:lvl8pPr marL="4410151" indent="0" algn="ctr">
              <a:buNone/>
              <a:defRPr sz="2205"/>
            </a:lvl8pPr>
            <a:lvl9pPr marL="5040173" indent="0" algn="ctr">
              <a:buNone/>
              <a:defRPr sz="220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11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76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7" y="670833"/>
            <a:ext cx="2716872" cy="1067790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50" y="670833"/>
            <a:ext cx="7993117" cy="106779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4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36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87" y="3141251"/>
            <a:ext cx="10867490" cy="5241244"/>
          </a:xfrm>
        </p:spPr>
        <p:txBody>
          <a:bodyPr anchor="b"/>
          <a:lstStyle>
            <a:lvl1pPr>
              <a:defRPr sz="826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687" y="8432079"/>
            <a:ext cx="10867490" cy="2756246"/>
          </a:xfrm>
        </p:spPr>
        <p:txBody>
          <a:bodyPr/>
          <a:lstStyle>
            <a:lvl1pPr marL="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1pPr>
            <a:lvl2pPr marL="630022" indent="0">
              <a:buNone/>
              <a:defRPr sz="2756">
                <a:solidFill>
                  <a:schemeClr val="tx1">
                    <a:tint val="82000"/>
                  </a:schemeClr>
                </a:solidFill>
              </a:defRPr>
            </a:lvl2pPr>
            <a:lvl3pPr marL="1260043" indent="0">
              <a:buNone/>
              <a:defRPr sz="2480">
                <a:solidFill>
                  <a:schemeClr val="tx1">
                    <a:tint val="82000"/>
                  </a:schemeClr>
                </a:solidFill>
              </a:defRPr>
            </a:lvl3pPr>
            <a:lvl4pPr marL="1890065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4pPr>
            <a:lvl5pPr marL="2520086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5pPr>
            <a:lvl6pPr marL="3150108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6pPr>
            <a:lvl7pPr marL="3780130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7pPr>
            <a:lvl8pPr marL="4410151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8pPr>
            <a:lvl9pPr marL="5040173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16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49" y="3354163"/>
            <a:ext cx="5354995" cy="79945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8744" y="3354163"/>
            <a:ext cx="5354995" cy="79945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670836"/>
            <a:ext cx="10867490" cy="243541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92" y="3088748"/>
            <a:ext cx="5330385" cy="1513748"/>
          </a:xfrm>
        </p:spPr>
        <p:txBody>
          <a:bodyPr anchor="b"/>
          <a:lstStyle>
            <a:lvl1pPr marL="0" indent="0">
              <a:buNone/>
              <a:defRPr sz="3307" b="1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92" y="4602496"/>
            <a:ext cx="5330385" cy="676957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8745" y="3088748"/>
            <a:ext cx="5356636" cy="1513748"/>
          </a:xfrm>
        </p:spPr>
        <p:txBody>
          <a:bodyPr anchor="b"/>
          <a:lstStyle>
            <a:lvl1pPr marL="0" indent="0">
              <a:buNone/>
              <a:defRPr sz="3307" b="1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8745" y="4602496"/>
            <a:ext cx="5356636" cy="676957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62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14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66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839999"/>
            <a:ext cx="4063824" cy="2939997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36" y="1814168"/>
            <a:ext cx="6378744" cy="8954158"/>
          </a:xfrm>
        </p:spPr>
        <p:txBody>
          <a:bodyPr/>
          <a:lstStyle>
            <a:lvl1pPr>
              <a:defRPr sz="4410"/>
            </a:lvl1pPr>
            <a:lvl2pPr>
              <a:defRPr sz="3858"/>
            </a:lvl2pPr>
            <a:lvl3pPr>
              <a:defRPr sz="3307"/>
            </a:lvl3pPr>
            <a:lvl4pPr>
              <a:defRPr sz="2756"/>
            </a:lvl4pPr>
            <a:lvl5pPr>
              <a:defRPr sz="2756"/>
            </a:lvl5pPr>
            <a:lvl6pPr>
              <a:defRPr sz="2756"/>
            </a:lvl6pPr>
            <a:lvl7pPr>
              <a:defRPr sz="2756"/>
            </a:lvl7pPr>
            <a:lvl8pPr>
              <a:defRPr sz="2756"/>
            </a:lvl8pPr>
            <a:lvl9pPr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3779996"/>
            <a:ext cx="4063824" cy="7002911"/>
          </a:xfrm>
        </p:spPr>
        <p:txBody>
          <a:bodyPr/>
          <a:lstStyle>
            <a:lvl1pPr marL="0" indent="0">
              <a:buNone/>
              <a:defRPr sz="2205"/>
            </a:lvl1pPr>
            <a:lvl2pPr marL="630022" indent="0">
              <a:buNone/>
              <a:defRPr sz="1929"/>
            </a:lvl2pPr>
            <a:lvl3pPr marL="1260043" indent="0">
              <a:buNone/>
              <a:defRPr sz="1654"/>
            </a:lvl3pPr>
            <a:lvl4pPr marL="1890065" indent="0">
              <a:buNone/>
              <a:defRPr sz="1378"/>
            </a:lvl4pPr>
            <a:lvl5pPr marL="2520086" indent="0">
              <a:buNone/>
              <a:defRPr sz="1378"/>
            </a:lvl5pPr>
            <a:lvl6pPr marL="3150108" indent="0">
              <a:buNone/>
              <a:defRPr sz="1378"/>
            </a:lvl6pPr>
            <a:lvl7pPr marL="3780130" indent="0">
              <a:buNone/>
              <a:defRPr sz="1378"/>
            </a:lvl7pPr>
            <a:lvl8pPr marL="4410151" indent="0">
              <a:buNone/>
              <a:defRPr sz="1378"/>
            </a:lvl8pPr>
            <a:lvl9pPr marL="5040173" indent="0">
              <a:buNone/>
              <a:defRPr sz="137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19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839999"/>
            <a:ext cx="4063824" cy="2939997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6636" y="1814168"/>
            <a:ext cx="6378744" cy="8954158"/>
          </a:xfrm>
        </p:spPr>
        <p:txBody>
          <a:bodyPr anchor="t"/>
          <a:lstStyle>
            <a:lvl1pPr marL="0" indent="0">
              <a:buNone/>
              <a:defRPr sz="4410"/>
            </a:lvl1pPr>
            <a:lvl2pPr marL="630022" indent="0">
              <a:buNone/>
              <a:defRPr sz="3858"/>
            </a:lvl2pPr>
            <a:lvl3pPr marL="1260043" indent="0">
              <a:buNone/>
              <a:defRPr sz="3307"/>
            </a:lvl3pPr>
            <a:lvl4pPr marL="1890065" indent="0">
              <a:buNone/>
              <a:defRPr sz="2756"/>
            </a:lvl4pPr>
            <a:lvl5pPr marL="2520086" indent="0">
              <a:buNone/>
              <a:defRPr sz="2756"/>
            </a:lvl5pPr>
            <a:lvl6pPr marL="3150108" indent="0">
              <a:buNone/>
              <a:defRPr sz="2756"/>
            </a:lvl6pPr>
            <a:lvl7pPr marL="3780130" indent="0">
              <a:buNone/>
              <a:defRPr sz="2756"/>
            </a:lvl7pPr>
            <a:lvl8pPr marL="4410151" indent="0">
              <a:buNone/>
              <a:defRPr sz="2756"/>
            </a:lvl8pPr>
            <a:lvl9pPr marL="5040173" indent="0">
              <a:buNone/>
              <a:defRPr sz="275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3779996"/>
            <a:ext cx="4063824" cy="7002911"/>
          </a:xfrm>
        </p:spPr>
        <p:txBody>
          <a:bodyPr/>
          <a:lstStyle>
            <a:lvl1pPr marL="0" indent="0">
              <a:buNone/>
              <a:defRPr sz="2205"/>
            </a:lvl1pPr>
            <a:lvl2pPr marL="630022" indent="0">
              <a:buNone/>
              <a:defRPr sz="1929"/>
            </a:lvl2pPr>
            <a:lvl3pPr marL="1260043" indent="0">
              <a:buNone/>
              <a:defRPr sz="1654"/>
            </a:lvl3pPr>
            <a:lvl4pPr marL="1890065" indent="0">
              <a:buNone/>
              <a:defRPr sz="1378"/>
            </a:lvl4pPr>
            <a:lvl5pPr marL="2520086" indent="0">
              <a:buNone/>
              <a:defRPr sz="1378"/>
            </a:lvl5pPr>
            <a:lvl6pPr marL="3150108" indent="0">
              <a:buNone/>
              <a:defRPr sz="1378"/>
            </a:lvl6pPr>
            <a:lvl7pPr marL="3780130" indent="0">
              <a:buNone/>
              <a:defRPr sz="1378"/>
            </a:lvl7pPr>
            <a:lvl8pPr marL="4410151" indent="0">
              <a:buNone/>
              <a:defRPr sz="1378"/>
            </a:lvl8pPr>
            <a:lvl9pPr marL="5040173" indent="0">
              <a:buNone/>
              <a:defRPr sz="137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78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249" y="670836"/>
            <a:ext cx="10867490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49" y="3354163"/>
            <a:ext cx="10867490" cy="799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249" y="11678325"/>
            <a:ext cx="2834997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5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F3CB8A-0B1C-4E39-875C-554D4854710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3746" y="11678325"/>
            <a:ext cx="4252496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5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8742" y="11678325"/>
            <a:ext cx="2834997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5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B80936-DCEB-41BE-9C1C-79194D8FC3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6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60043" rtl="0" eaLnBrk="1" latinLnBrk="0" hangingPunct="1">
        <a:lnSpc>
          <a:spcPct val="90000"/>
        </a:lnSpc>
        <a:spcBef>
          <a:spcPct val="0"/>
        </a:spcBef>
        <a:buNone/>
        <a:defRPr kumimoji="1" sz="6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5011" indent="-315011" algn="l" defTabSz="12600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3858" kern="1200">
          <a:solidFill>
            <a:schemeClr val="tx1"/>
          </a:solidFill>
          <a:latin typeface="+mn-lt"/>
          <a:ea typeface="+mn-ea"/>
          <a:cs typeface="+mn-cs"/>
        </a:defRPr>
      </a:lvl1pPr>
      <a:lvl2pPr marL="945032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kumimoji="1"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575054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kumimoji="1" sz="2756" kern="1200">
          <a:solidFill>
            <a:schemeClr val="tx1"/>
          </a:solidFill>
          <a:latin typeface="+mn-lt"/>
          <a:ea typeface="+mn-ea"/>
          <a:cs typeface="+mn-cs"/>
        </a:defRPr>
      </a:lvl3pPr>
      <a:lvl4pPr marL="2205076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835097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465119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4095140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725162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355184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60043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1260043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1260043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1260043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1260043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1260043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1260043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1260043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1260043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6797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翔 大井</dc:creator>
  <cp:lastModifiedBy>翔 大井</cp:lastModifiedBy>
  <cp:revision>1</cp:revision>
  <dcterms:created xsi:type="dcterms:W3CDTF">2025-08-22T04:12:49Z</dcterms:created>
  <dcterms:modified xsi:type="dcterms:W3CDTF">2025-08-22T04:13:26Z</dcterms:modified>
</cp:coreProperties>
</file>